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40538" cy="12169775"/>
  <p:notesSz cx="6858000" cy="9144000"/>
  <p:defaultTextStyle>
    <a:defPPr lvl="0">
      <a:defRPr lang="en-US"/>
    </a:defPPr>
    <a:lvl1pPr marL="0" lvl="0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305" lvl="1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609" lvl="2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914" lvl="3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218" lvl="4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523" lvl="5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828" lvl="6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8132" lvl="7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437" lvl="8" algn="l" defTabSz="6083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24" y="-7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2" y="1991675"/>
            <a:ext cx="5814457" cy="42368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8" y="6391952"/>
            <a:ext cx="5130404" cy="29382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28" indent="0" algn="ctr">
              <a:buNone/>
              <a:defRPr sz="2000"/>
            </a:lvl2pPr>
            <a:lvl3pPr marL="912457" indent="0" algn="ctr">
              <a:buNone/>
              <a:defRPr sz="1800"/>
            </a:lvl3pPr>
            <a:lvl4pPr marL="1368685" indent="0" algn="ctr">
              <a:buNone/>
              <a:defRPr sz="1600"/>
            </a:lvl4pPr>
            <a:lvl5pPr marL="1824914" indent="0" algn="ctr">
              <a:buNone/>
              <a:defRPr sz="1600"/>
            </a:lvl5pPr>
            <a:lvl6pPr marL="2281142" indent="0" algn="ctr">
              <a:buNone/>
              <a:defRPr sz="1600"/>
            </a:lvl6pPr>
            <a:lvl7pPr marL="2737371" indent="0" algn="ctr">
              <a:buNone/>
              <a:defRPr sz="1600"/>
            </a:lvl7pPr>
            <a:lvl8pPr marL="3193599" indent="0" algn="ctr">
              <a:buNone/>
              <a:defRPr sz="1600"/>
            </a:lvl8pPr>
            <a:lvl9pPr marL="3649828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36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2" y="647931"/>
            <a:ext cx="1474991" cy="103133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7" y="647931"/>
            <a:ext cx="4339467" cy="1031332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33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86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033999"/>
            <a:ext cx="5899964" cy="50622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8144177"/>
            <a:ext cx="5899964" cy="26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3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8" y="3239640"/>
            <a:ext cx="2907229" cy="77216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3" y="3239640"/>
            <a:ext cx="2907229" cy="77216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18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647933"/>
            <a:ext cx="5899964" cy="235226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983288"/>
            <a:ext cx="2893867" cy="1462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28" indent="0">
              <a:buNone/>
              <a:defRPr sz="2000" b="1"/>
            </a:lvl2pPr>
            <a:lvl3pPr marL="912457" indent="0">
              <a:buNone/>
              <a:defRPr sz="1800" b="1"/>
            </a:lvl3pPr>
            <a:lvl4pPr marL="1368685" indent="0">
              <a:buNone/>
              <a:defRPr sz="1600" b="1"/>
            </a:lvl4pPr>
            <a:lvl5pPr marL="1824914" indent="0">
              <a:buNone/>
              <a:defRPr sz="1600" b="1"/>
            </a:lvl5pPr>
            <a:lvl6pPr marL="2281142" indent="0">
              <a:buNone/>
              <a:defRPr sz="1600" b="1"/>
            </a:lvl6pPr>
            <a:lvl7pPr marL="2737371" indent="0">
              <a:buNone/>
              <a:defRPr sz="1600" b="1"/>
            </a:lvl7pPr>
            <a:lvl8pPr marL="3193599" indent="0">
              <a:buNone/>
              <a:defRPr sz="1600" b="1"/>
            </a:lvl8pPr>
            <a:lvl9pPr marL="3649828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4445348"/>
            <a:ext cx="2893867" cy="65384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5" y="2983288"/>
            <a:ext cx="2908119" cy="1462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28" indent="0">
              <a:buNone/>
              <a:defRPr sz="2000" b="1"/>
            </a:lvl2pPr>
            <a:lvl3pPr marL="912457" indent="0">
              <a:buNone/>
              <a:defRPr sz="1800" b="1"/>
            </a:lvl3pPr>
            <a:lvl4pPr marL="1368685" indent="0">
              <a:buNone/>
              <a:defRPr sz="1600" b="1"/>
            </a:lvl4pPr>
            <a:lvl5pPr marL="1824914" indent="0">
              <a:buNone/>
              <a:defRPr sz="1600" b="1"/>
            </a:lvl5pPr>
            <a:lvl6pPr marL="2281142" indent="0">
              <a:buNone/>
              <a:defRPr sz="1600" b="1"/>
            </a:lvl6pPr>
            <a:lvl7pPr marL="2737371" indent="0">
              <a:buNone/>
              <a:defRPr sz="1600" b="1"/>
            </a:lvl7pPr>
            <a:lvl8pPr marL="3193599" indent="0">
              <a:buNone/>
              <a:defRPr sz="1600" b="1"/>
            </a:lvl8pPr>
            <a:lvl9pPr marL="3649828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5" y="4445348"/>
            <a:ext cx="2908119" cy="65384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1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2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811318"/>
            <a:ext cx="2206252" cy="28396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1" y="1752227"/>
            <a:ext cx="3463023" cy="8648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9" y="3650934"/>
            <a:ext cx="2206252" cy="6763804"/>
          </a:xfrm>
        </p:spPr>
        <p:txBody>
          <a:bodyPr/>
          <a:lstStyle>
            <a:lvl1pPr marL="0" indent="0">
              <a:buNone/>
              <a:defRPr sz="1600"/>
            </a:lvl1pPr>
            <a:lvl2pPr marL="456228" indent="0">
              <a:buNone/>
              <a:defRPr sz="1400"/>
            </a:lvl2pPr>
            <a:lvl3pPr marL="912457" indent="0">
              <a:buNone/>
              <a:defRPr sz="1200"/>
            </a:lvl3pPr>
            <a:lvl4pPr marL="1368685" indent="0">
              <a:buNone/>
              <a:defRPr sz="1000"/>
            </a:lvl4pPr>
            <a:lvl5pPr marL="1824914" indent="0">
              <a:buNone/>
              <a:defRPr sz="1000"/>
            </a:lvl5pPr>
            <a:lvl6pPr marL="2281142" indent="0">
              <a:buNone/>
              <a:defRPr sz="1000"/>
            </a:lvl6pPr>
            <a:lvl7pPr marL="2737371" indent="0">
              <a:buNone/>
              <a:defRPr sz="1000"/>
            </a:lvl7pPr>
            <a:lvl8pPr marL="3193599" indent="0">
              <a:buNone/>
              <a:defRPr sz="1000"/>
            </a:lvl8pPr>
            <a:lvl9pPr marL="3649828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70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811318"/>
            <a:ext cx="2206252" cy="28396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1" y="1752227"/>
            <a:ext cx="3463023" cy="864842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228" indent="0">
              <a:buNone/>
              <a:defRPr sz="2800"/>
            </a:lvl2pPr>
            <a:lvl3pPr marL="912457" indent="0">
              <a:buNone/>
              <a:defRPr sz="2400"/>
            </a:lvl3pPr>
            <a:lvl4pPr marL="1368685" indent="0">
              <a:buNone/>
              <a:defRPr sz="2000"/>
            </a:lvl4pPr>
            <a:lvl5pPr marL="1824914" indent="0">
              <a:buNone/>
              <a:defRPr sz="2000"/>
            </a:lvl5pPr>
            <a:lvl6pPr marL="2281142" indent="0">
              <a:buNone/>
              <a:defRPr sz="2000"/>
            </a:lvl6pPr>
            <a:lvl7pPr marL="2737371" indent="0">
              <a:buNone/>
              <a:defRPr sz="2000"/>
            </a:lvl7pPr>
            <a:lvl8pPr marL="3193599" indent="0">
              <a:buNone/>
              <a:defRPr sz="2000"/>
            </a:lvl8pPr>
            <a:lvl9pPr marL="3649828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9" y="3650934"/>
            <a:ext cx="2206252" cy="6763804"/>
          </a:xfrm>
        </p:spPr>
        <p:txBody>
          <a:bodyPr/>
          <a:lstStyle>
            <a:lvl1pPr marL="0" indent="0">
              <a:buNone/>
              <a:defRPr sz="1600"/>
            </a:lvl1pPr>
            <a:lvl2pPr marL="456228" indent="0">
              <a:buNone/>
              <a:defRPr sz="1400"/>
            </a:lvl2pPr>
            <a:lvl3pPr marL="912457" indent="0">
              <a:buNone/>
              <a:defRPr sz="1200"/>
            </a:lvl3pPr>
            <a:lvl4pPr marL="1368685" indent="0">
              <a:buNone/>
              <a:defRPr sz="1000"/>
            </a:lvl4pPr>
            <a:lvl5pPr marL="1824914" indent="0">
              <a:buNone/>
              <a:defRPr sz="1000"/>
            </a:lvl5pPr>
            <a:lvl6pPr marL="2281142" indent="0">
              <a:buNone/>
              <a:defRPr sz="1000"/>
            </a:lvl6pPr>
            <a:lvl7pPr marL="2737371" indent="0">
              <a:buNone/>
              <a:defRPr sz="1000"/>
            </a:lvl7pPr>
            <a:lvl8pPr marL="3193599" indent="0">
              <a:buNone/>
              <a:defRPr sz="1000"/>
            </a:lvl8pPr>
            <a:lvl9pPr marL="3649828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8" y="647933"/>
            <a:ext cx="5899964" cy="2352260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8" y="3239640"/>
            <a:ext cx="5899964" cy="772161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11279584"/>
            <a:ext cx="1539122" cy="647927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30" y="11279584"/>
            <a:ext cx="2308681" cy="647927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11279584"/>
            <a:ext cx="1539122" cy="647927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45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14" indent="-228114" algn="l" defTabSz="91245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43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1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28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56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85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13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2" indent="-228114" algn="l" defTabSz="91245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8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57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85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14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42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71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599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28" algn="l" defTabSz="9124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17FBD66-E515-45D7-972C-677AA34AD726}"/>
              </a:ext>
            </a:extLst>
          </p:cNvPr>
          <p:cNvSpPr/>
          <p:nvPr/>
        </p:nvSpPr>
        <p:spPr>
          <a:xfrm>
            <a:off x="3420270" y="739880"/>
            <a:ext cx="3258534" cy="1044532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r>
              <a:rPr lang="pt-BR" sz="1200" dirty="0"/>
              <a:t>Área exclusiva para inclusão das informações de contato de sua preferência (E-mail e/ou </a:t>
            </a:r>
            <a:r>
              <a:rPr lang="pt-BR" sz="1200" dirty="0" err="1"/>
              <a:t>Whats</a:t>
            </a:r>
            <a:r>
              <a:rPr lang="pt-BR" sz="1200" dirty="0"/>
              <a:t> App), os quais os participantes poderão utilizar para interagir com o(s) autor(es). Pode ser inserida a LOGO da instituição.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F01B4460-729E-4460-9AF5-51BA36ED3DEE}"/>
              </a:ext>
            </a:extLst>
          </p:cNvPr>
          <p:cNvGrpSpPr/>
          <p:nvPr/>
        </p:nvGrpSpPr>
        <p:grpSpPr>
          <a:xfrm>
            <a:off x="0" y="148976"/>
            <a:ext cx="2989568" cy="2069974"/>
            <a:chOff x="0" y="111936"/>
            <a:chExt cx="3009330" cy="176309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E4CDDFC8-EBAB-4852-B1EF-9C9FAB33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936"/>
              <a:ext cx="3009330" cy="176309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DD2920C4-D9C3-4725-80B7-6384E110142A}"/>
                </a:ext>
              </a:extLst>
            </p:cNvPr>
            <p:cNvSpPr txBox="1"/>
            <p:nvPr/>
          </p:nvSpPr>
          <p:spPr>
            <a:xfrm>
              <a:off x="162148" y="533418"/>
              <a:ext cx="2685033" cy="434663"/>
            </a:xfrm>
            <a:prstGeom prst="rect">
              <a:avLst/>
            </a:prstGeom>
            <a:noFill/>
          </p:spPr>
          <p:txBody>
            <a:bodyPr vert="horz" wrap="square" lIns="91433" tIns="45716" rIns="91433" bIns="45716" rtlCol="0">
              <a:normAutofit fontScale="2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33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De 01 a 04 de novembro de 2018</a:t>
              </a:r>
            </a:p>
            <a:p>
              <a:pPr algn="ctr">
                <a:lnSpc>
                  <a:spcPct val="120000"/>
                </a:lnSpc>
              </a:pPr>
              <a:r>
                <a:rPr lang="pt-BR" sz="33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Tema Central: "Desenvolvimento Docente"</a:t>
              </a:r>
            </a:p>
            <a:p>
              <a:pPr algn="just"/>
              <a:endParaRPr lang="pt-BR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485EC08F-36A3-485F-BCB7-998D93872E89}"/>
              </a:ext>
            </a:extLst>
          </p:cNvPr>
          <p:cNvGrpSpPr/>
          <p:nvPr/>
        </p:nvGrpSpPr>
        <p:grpSpPr>
          <a:xfrm>
            <a:off x="0" y="2174913"/>
            <a:ext cx="6840538" cy="578494"/>
            <a:chOff x="0" y="1723062"/>
            <a:chExt cx="6858000" cy="434663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B3A59B8E-96E5-4431-840B-157CBD9EBA1E}"/>
                </a:ext>
              </a:extLst>
            </p:cNvPr>
            <p:cNvSpPr/>
            <p:nvPr/>
          </p:nvSpPr>
          <p:spPr>
            <a:xfrm>
              <a:off x="0" y="1723062"/>
              <a:ext cx="6858000" cy="4346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ítulo 1">
              <a:extLst>
                <a:ext uri="{FF2B5EF4-FFF2-40B4-BE49-F238E27FC236}">
                  <a16:creationId xmlns:a16="http://schemas.microsoft.com/office/drawing/2014/main" xmlns="" id="{3D212670-E935-4E6F-AD15-B46CD678FCDF}"/>
                </a:ext>
              </a:extLst>
            </p:cNvPr>
            <p:cNvSpPr txBox="1">
              <a:spLocks/>
            </p:cNvSpPr>
            <p:nvPr/>
          </p:nvSpPr>
          <p:spPr>
            <a:xfrm>
              <a:off x="25972" y="1794536"/>
              <a:ext cx="6832028" cy="281338"/>
            </a:xfrm>
            <a:prstGeom prst="rect">
              <a:avLst/>
            </a:prstGeom>
            <a:noFill/>
          </p:spPr>
          <p:txBody>
            <a:bodyPr vert="horz" lIns="102879" tIns="51440" rIns="102879" bIns="51440" rtlCol="0" anchor="t">
              <a:normAutofit fontScale="97500"/>
            </a:bodyPr>
            <a:lstStyle>
              <a:lvl1pPr algn="ctr" defTabSz="91433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TÍTULO</a:t>
              </a:r>
              <a:endParaRPr lang="pt-BR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0" y="2814725"/>
            <a:ext cx="6840538" cy="340810"/>
          </a:xfrm>
          <a:prstGeom prst="rect">
            <a:avLst/>
          </a:prstGeom>
          <a:noFill/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35B0C7E0-F207-4937-808B-EECB7DAD0326}"/>
              </a:ext>
            </a:extLst>
          </p:cNvPr>
          <p:cNvGrpSpPr/>
          <p:nvPr/>
        </p:nvGrpSpPr>
        <p:grpSpPr>
          <a:xfrm>
            <a:off x="356049" y="3439481"/>
            <a:ext cx="2866844" cy="2145104"/>
            <a:chOff x="356957" y="1657222"/>
            <a:chExt cx="2874163" cy="1611766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xmlns="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81641" y="1657222"/>
              <a:ext cx="2824791" cy="251496"/>
            </a:xfrm>
            <a:prstGeom prst="rect">
              <a:avLst/>
            </a:prstGeom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TÓPICO 1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xmlns="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56957" y="1962974"/>
              <a:ext cx="2874163" cy="130601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</a:t>
              </a:r>
              <a:r>
                <a:rPr lang="pt-BR" sz="9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Arial </a:t>
              </a:r>
              <a:r>
                <a:rPr lang="pt-BR" sz="9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78F70C96-9B65-44B9-8314-E4339B821843}"/>
              </a:ext>
            </a:extLst>
          </p:cNvPr>
          <p:cNvGrpSpPr/>
          <p:nvPr/>
        </p:nvGrpSpPr>
        <p:grpSpPr>
          <a:xfrm>
            <a:off x="380670" y="5985771"/>
            <a:ext cx="2817598" cy="2301395"/>
            <a:chOff x="356957" y="4191812"/>
            <a:chExt cx="2824791" cy="1729198"/>
          </a:xfrm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xmlns="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356957" y="4191812"/>
              <a:ext cx="2824790" cy="251496"/>
            </a:xfrm>
            <a:prstGeom prst="rect">
              <a:avLst/>
            </a:prstGeom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TÓPICO 2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xmlns="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356957" y="4490118"/>
              <a:ext cx="2824791" cy="14308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239320D9-5B7C-4147-9E3E-B7E6EA195142}"/>
              </a:ext>
            </a:extLst>
          </p:cNvPr>
          <p:cNvGrpSpPr/>
          <p:nvPr/>
        </p:nvGrpSpPr>
        <p:grpSpPr>
          <a:xfrm>
            <a:off x="357349" y="8554224"/>
            <a:ext cx="2865544" cy="2317610"/>
            <a:chOff x="369637" y="6750758"/>
            <a:chExt cx="2872858" cy="1741382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xmlns="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369637" y="6750758"/>
              <a:ext cx="2824790" cy="251496"/>
            </a:xfrm>
            <a:prstGeom prst="rect">
              <a:avLst/>
            </a:prstGeom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TÓPICO 3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xmlns="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369638" y="7061248"/>
              <a:ext cx="2872857" cy="14308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972C84F-BB1E-4656-9BC8-9EC1A591E541}"/>
              </a:ext>
            </a:extLst>
          </p:cNvPr>
          <p:cNvGrpSpPr/>
          <p:nvPr/>
        </p:nvGrpSpPr>
        <p:grpSpPr>
          <a:xfrm>
            <a:off x="3593027" y="3439481"/>
            <a:ext cx="2866842" cy="2341990"/>
            <a:chOff x="3626882" y="1648336"/>
            <a:chExt cx="2874160" cy="1759700"/>
          </a:xfrm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xmlns="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26882" y="1648336"/>
              <a:ext cx="2874160" cy="335292"/>
            </a:xfrm>
            <a:prstGeom prst="rect">
              <a:avLst/>
            </a:prstGeom>
          </p:spPr>
          <p:txBody>
            <a:bodyPr vert="horz" lIns="102879" tIns="51440" rIns="102879" bIns="5144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TÓPICO 4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xmlns="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26882" y="1977144"/>
              <a:ext cx="2874160" cy="14308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xmlns="" id="{051CD53B-DECE-4838-AF55-72F1FC10E000}"/>
              </a:ext>
            </a:extLst>
          </p:cNvPr>
          <p:cNvGrpSpPr/>
          <p:nvPr/>
        </p:nvGrpSpPr>
        <p:grpSpPr>
          <a:xfrm>
            <a:off x="3592371" y="6047744"/>
            <a:ext cx="2866844" cy="2261253"/>
            <a:chOff x="3626879" y="3582692"/>
            <a:chExt cx="2874163" cy="1699037"/>
          </a:xfrm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xmlns="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626879" y="3582692"/>
              <a:ext cx="2874163" cy="251496"/>
            </a:xfrm>
            <a:prstGeom prst="rect">
              <a:avLst/>
            </a:prstGeom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TÓPICO 5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xmlns="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3626882" y="3850837"/>
              <a:ext cx="2874160" cy="14308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27417659-2D1D-49D9-AFFE-48873AA85DF5}"/>
              </a:ext>
            </a:extLst>
          </p:cNvPr>
          <p:cNvSpPr/>
          <p:nvPr/>
        </p:nvSpPr>
        <p:spPr>
          <a:xfrm>
            <a:off x="3616343" y="8995036"/>
            <a:ext cx="2866844" cy="1934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32B36D7F-415A-4C9B-8A4A-5C1264C0F5D9}"/>
              </a:ext>
            </a:extLst>
          </p:cNvPr>
          <p:cNvGrpSpPr/>
          <p:nvPr/>
        </p:nvGrpSpPr>
        <p:grpSpPr>
          <a:xfrm>
            <a:off x="356049" y="11124421"/>
            <a:ext cx="6127139" cy="921365"/>
            <a:chOff x="3602194" y="8008090"/>
            <a:chExt cx="2874164" cy="1370136"/>
          </a:xfrm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xmlns="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02194" y="8008090"/>
              <a:ext cx="2874163" cy="497748"/>
            </a:xfrm>
            <a:prstGeom prst="rect">
              <a:avLst/>
            </a:prstGeom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REFERÊNCIAS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xmlns="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02198" y="8477715"/>
              <a:ext cx="2874160" cy="90051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85EBA9C8-394B-4682-9CD3-543CC483F742}"/>
              </a:ext>
            </a:extLst>
          </p:cNvPr>
          <p:cNvSpPr txBox="1"/>
          <p:nvPr/>
        </p:nvSpPr>
        <p:spPr>
          <a:xfrm>
            <a:off x="4537420" y="9254744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</p:spTree>
    <p:extLst>
      <p:ext uri="{BB962C8B-B14F-4D97-AF65-F5344CB8AC3E}">
        <p14:creationId xmlns:p14="http://schemas.microsoft.com/office/powerpoint/2010/main" val="240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101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ASUSTOM</dc:creator>
  <cp:lastModifiedBy>ASUSTOM</cp:lastModifiedBy>
  <cp:revision>6</cp:revision>
  <dcterms:modified xsi:type="dcterms:W3CDTF">2018-10-20T19:31:23Z</dcterms:modified>
</cp:coreProperties>
</file>